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97" r:id="rId9"/>
    <p:sldId id="264" r:id="rId10"/>
    <p:sldId id="265" r:id="rId11"/>
    <p:sldId id="266" r:id="rId12"/>
    <p:sldId id="298" r:id="rId13"/>
    <p:sldId id="299" r:id="rId14"/>
    <p:sldId id="267" r:id="rId15"/>
    <p:sldId id="300" r:id="rId16"/>
    <p:sldId id="301" r:id="rId17"/>
    <p:sldId id="302" r:id="rId18"/>
    <p:sldId id="268" r:id="rId19"/>
    <p:sldId id="303" r:id="rId20"/>
    <p:sldId id="304" r:id="rId21"/>
    <p:sldId id="269" r:id="rId22"/>
    <p:sldId id="270" r:id="rId23"/>
    <p:sldId id="271" r:id="rId24"/>
    <p:sldId id="272" r:id="rId25"/>
    <p:sldId id="273" r:id="rId26"/>
    <p:sldId id="274" r:id="rId27"/>
    <p:sldId id="305" r:id="rId28"/>
    <p:sldId id="306" r:id="rId29"/>
    <p:sldId id="307" r:id="rId30"/>
    <p:sldId id="275" r:id="rId31"/>
    <p:sldId id="284" r:id="rId32"/>
    <p:sldId id="285" r:id="rId33"/>
    <p:sldId id="286" r:id="rId34"/>
    <p:sldId id="287" r:id="rId35"/>
    <p:sldId id="288" r:id="rId36"/>
    <p:sldId id="308" r:id="rId37"/>
    <p:sldId id="309" r:id="rId38"/>
    <p:sldId id="310" r:id="rId39"/>
    <p:sldId id="311" r:id="rId40"/>
    <p:sldId id="312" r:id="rId41"/>
    <p:sldId id="313" r:id="rId42"/>
    <p:sldId id="314" r:id="rId43"/>
    <p:sldId id="315" r:id="rId44"/>
    <p:sldId id="316" r:id="rId45"/>
    <p:sldId id="317" r:id="rId46"/>
    <p:sldId id="318" r:id="rId47"/>
    <p:sldId id="319" r:id="rId48"/>
    <p:sldId id="320" r:id="rId49"/>
    <p:sldId id="321" r:id="rId50"/>
    <p:sldId id="322" r:id="rId51"/>
    <p:sldId id="324" r:id="rId52"/>
    <p:sldId id="325" r:id="rId53"/>
    <p:sldId id="326" r:id="rId54"/>
    <p:sldId id="327" r:id="rId55"/>
    <p:sldId id="328" r:id="rId56"/>
    <p:sldId id="329" r:id="rId57"/>
    <p:sldId id="330" r:id="rId58"/>
    <p:sldId id="331" r:id="rId59"/>
    <p:sldId id="332" r:id="rId60"/>
    <p:sldId id="333" r:id="rId61"/>
    <p:sldId id="334" r:id="rId62"/>
    <p:sldId id="335" r:id="rId63"/>
    <p:sldId id="336" r:id="rId64"/>
    <p:sldId id="337" r:id="rId65"/>
    <p:sldId id="338" r:id="rId66"/>
    <p:sldId id="339" r:id="rId67"/>
    <p:sldId id="340" r:id="rId68"/>
    <p:sldId id="341" r:id="rId69"/>
    <p:sldId id="342" r:id="rId70"/>
    <p:sldId id="343" r:id="rId71"/>
    <p:sldId id="344" r:id="rId72"/>
    <p:sldId id="346" r:id="rId73"/>
    <p:sldId id="345" r:id="rId74"/>
    <p:sldId id="347" r:id="rId75"/>
    <p:sldId id="348" r:id="rId76"/>
    <p:sldId id="349" r:id="rId77"/>
    <p:sldId id="350" r:id="rId78"/>
    <p:sldId id="351" r:id="rId79"/>
    <p:sldId id="352" r:id="rId80"/>
    <p:sldId id="353" r:id="rId81"/>
    <p:sldId id="354" r:id="rId82"/>
    <p:sldId id="355" r:id="rId83"/>
    <p:sldId id="356" r:id="rId84"/>
    <p:sldId id="357" r:id="rId85"/>
    <p:sldId id="358" r:id="rId86"/>
    <p:sldId id="359" r:id="rId87"/>
    <p:sldId id="360" r:id="rId88"/>
    <p:sldId id="361" r:id="rId89"/>
    <p:sldId id="362" r:id="rId90"/>
    <p:sldId id="363" r:id="rId91"/>
    <p:sldId id="364" r:id="rId92"/>
    <p:sldId id="365" r:id="rId93"/>
    <p:sldId id="366" r:id="rId94"/>
    <p:sldId id="367" r:id="rId95"/>
    <p:sldId id="368" r:id="rId96"/>
    <p:sldId id="369" r:id="rId97"/>
    <p:sldId id="370" r:id="rId98"/>
    <p:sldId id="371" r:id="rId99"/>
    <p:sldId id="372" r:id="rId100"/>
    <p:sldId id="374" r:id="rId101"/>
  </p:sldIdLst>
  <p:sldSz cx="6858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4C4A"/>
    <a:srgbClr val="4D4D4D"/>
    <a:srgbClr val="565755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85404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5991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87727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7938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2282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1828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44135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04174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67815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03577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88730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06992-3955-4327-884A-C3B1C4A461F8}" type="datetimeFigureOut">
              <a:rPr lang="en-PH" smtClean="0"/>
              <a:t>5 Jan 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38814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8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8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8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16638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2473861"/>
              <a:ext cx="637162" cy="771234"/>
            </a:xfrm>
            <a:prstGeom prst="arc">
              <a:avLst>
                <a:gd name="adj1" fmla="val 18167466"/>
                <a:gd name="adj2" fmla="val 3393438"/>
              </a:avLst>
            </a:prstGeom>
            <a:ln w="57150" cap="rnd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93005" y="1056546"/>
              <a:ext cx="2674561" cy="126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What will happen if the world economy crashes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18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879" t="9361" r="41461" b="87654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47232" r="79857" b="38152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Arc 7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 cap="rnd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9" name="TextBox 8"/>
          <p:cNvSpPr txBox="1"/>
          <p:nvPr/>
        </p:nvSpPr>
        <p:spPr>
          <a:xfrm>
            <a:off x="300868" y="860029"/>
            <a:ext cx="3705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How are you?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19436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3028673" y="5354057"/>
            <a:ext cx="107487" cy="2382305"/>
            <a:chOff x="3619499" y="2478279"/>
            <a:chExt cx="247651" cy="4551170"/>
          </a:xfrm>
        </p:grpSpPr>
        <p:sp>
          <p:nvSpPr>
            <p:cNvPr id="24" name="Rectangle 23"/>
            <p:cNvSpPr/>
            <p:nvPr/>
          </p:nvSpPr>
          <p:spPr>
            <a:xfrm>
              <a:off x="3619499" y="2478280"/>
              <a:ext cx="247651" cy="455116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743324" y="2478279"/>
              <a:ext cx="123826" cy="4551169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827018" y="5367773"/>
            <a:ext cx="107487" cy="2382305"/>
            <a:chOff x="3619499" y="2478279"/>
            <a:chExt cx="247651" cy="4551170"/>
          </a:xfrm>
        </p:grpSpPr>
        <p:sp>
          <p:nvSpPr>
            <p:cNvPr id="18" name="Rectangle 17"/>
            <p:cNvSpPr/>
            <p:nvPr/>
          </p:nvSpPr>
          <p:spPr>
            <a:xfrm>
              <a:off x="3619499" y="2478280"/>
              <a:ext cx="247651" cy="455116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743324" y="2478279"/>
              <a:ext cx="123826" cy="4551169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39403" y="2644751"/>
            <a:ext cx="3247805" cy="2781364"/>
            <a:chOff x="2421228" y="991673"/>
            <a:chExt cx="6001555" cy="5139629"/>
          </a:xfrm>
        </p:grpSpPr>
        <p:sp>
          <p:nvSpPr>
            <p:cNvPr id="21" name="Rounded Rectangle 20"/>
            <p:cNvSpPr/>
            <p:nvPr/>
          </p:nvSpPr>
          <p:spPr>
            <a:xfrm>
              <a:off x="2421228" y="991673"/>
              <a:ext cx="6001555" cy="5139629"/>
            </a:xfrm>
            <a:prstGeom prst="roundRect">
              <a:avLst>
                <a:gd name="adj" fmla="val 10756"/>
              </a:avLst>
            </a:pr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H" sz="2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PROHIBITED ON EXPRESSWAY</a:t>
              </a:r>
            </a:p>
            <a:p>
              <a:pPr algn="ctr"/>
              <a:endParaRPr lang="en-PH" sz="1600" dirty="0" smtClean="0">
                <a:solidFill>
                  <a:schemeClr val="bg1"/>
                </a:solidFill>
                <a:latin typeface="ClearviewHwy-5-B" panose="02000000000000000000" pitchFamily="2" charset="0"/>
              </a:endParaRP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PEDESTRIANS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BICYCYLES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ANIMALS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MOTORCYCLES</a:t>
              </a:r>
              <a:r>
                <a:rPr lang="en-PH" sz="1400" dirty="0">
                  <a:solidFill>
                    <a:schemeClr val="bg1"/>
                  </a:solidFill>
                  <a:latin typeface="ClearviewHwy-5-B" panose="02000000000000000000" pitchFamily="2" charset="0"/>
                </a:rPr>
                <a:t> </a:t>
              </a:r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BELOW 400cc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LONG AND WIDE LOADS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ALEX PAWS</a:t>
              </a: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2547116" y="1099482"/>
              <a:ext cx="5749778" cy="4924010"/>
            </a:xfrm>
            <a:prstGeom prst="roundRect">
              <a:avLst>
                <a:gd name="adj" fmla="val 9347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</p:grpSp>
      <p:sp>
        <p:nvSpPr>
          <p:cNvPr id="35" name="Rectangle 34"/>
          <p:cNvSpPr/>
          <p:nvPr/>
        </p:nvSpPr>
        <p:spPr>
          <a:xfrm>
            <a:off x="-551543" y="6632292"/>
            <a:ext cx="7967310" cy="4071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4987589" y="3192410"/>
            <a:ext cx="2218623" cy="3410855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710990" y="4426344"/>
            <a:ext cx="1906424" cy="2212179"/>
            <a:chOff x="4248554" y="3841705"/>
            <a:chExt cx="2433277" cy="2823529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8060" b="44173" l="2077" r="18404">
                          <a14:foregroundMark x1="10179" y1="41676" x2="10138" y2="43858"/>
                          <a14:backgroundMark x1="8591" y1="38576" x2="8428" y2="38261"/>
                          <a14:backgroundMark x1="11238" y1="38490" x2="11604" y2="38433"/>
                        </a14:backgroundRemoval>
                      </a14:imgEffect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38417" r="81560" b="55777"/>
            <a:stretch/>
          </p:blipFill>
          <p:spPr>
            <a:xfrm>
              <a:off x="4424214" y="5524051"/>
              <a:ext cx="2257617" cy="1141183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9879" b="39007" l="3298" r="18445">
                          <a14:foregroundMark x1="10790" y1="30798" x2="11360" y2="30654"/>
                          <a14:foregroundMark x1="7370" y1="31573" x2="8143" y2="31056"/>
                          <a14:backgroundMark x1="12011" y1="38605" x2="9853" y2="38978"/>
                          <a14:backgroundMark x1="7410" y1="38662" x2="9487" y2="38949"/>
                        </a14:backgroundRemoval>
                      </a14:imgEffect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81560" b="60766"/>
            <a:stretch/>
          </p:blipFill>
          <p:spPr>
            <a:xfrm rot="21001058" flipH="1">
              <a:off x="4248554" y="3841705"/>
              <a:ext cx="2257617" cy="1892243"/>
            </a:xfrm>
            <a:prstGeom prst="rect">
              <a:avLst/>
            </a:prstGeom>
          </p:spPr>
        </p:pic>
      </p:grpSp>
      <p:sp>
        <p:nvSpPr>
          <p:cNvPr id="5" name="Rectangle 4"/>
          <p:cNvSpPr/>
          <p:nvPr/>
        </p:nvSpPr>
        <p:spPr>
          <a:xfrm>
            <a:off x="6626745" y="1944914"/>
            <a:ext cx="636622" cy="4913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93827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11569" y="895928"/>
              <a:ext cx="2116898" cy="126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Sabihin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na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lang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natin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na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hindi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nangyari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‘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yun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329741"/>
              <a:ext cx="1799326" cy="1756724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548170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249526" y="1516766"/>
            <a:ext cx="3312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I think I am noisy.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9" name="Arc 8"/>
          <p:cNvSpPr/>
          <p:nvPr/>
        </p:nvSpPr>
        <p:spPr>
          <a:xfrm>
            <a:off x="2717767" y="658758"/>
            <a:ext cx="2492891" cy="2841875"/>
          </a:xfrm>
          <a:prstGeom prst="arc">
            <a:avLst>
              <a:gd name="adj1" fmla="val 5569292"/>
              <a:gd name="adj2" fmla="val 10326459"/>
            </a:avLst>
          </a:prstGeom>
          <a:ln w="57150" cap="rnd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2640296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59529" y="1468434"/>
              <a:ext cx="2116898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5! = 120</a:t>
              </a:r>
              <a:endParaRPr lang="en-PH" sz="54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035248"/>
              <a:ext cx="1799326" cy="2051217"/>
            </a:xfrm>
            <a:prstGeom prst="arc">
              <a:avLst>
                <a:gd name="adj1" fmla="val 5569292"/>
                <a:gd name="adj2" fmla="val 10326459"/>
              </a:avLst>
            </a:prstGeom>
            <a:ln w="57150" cap="rnd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2033988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842" y="1387758"/>
              <a:ext cx="2674561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No.</a:t>
              </a:r>
              <a:endParaRPr lang="en-PH" sz="54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1883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13944" y="1341278"/>
              <a:ext cx="2674561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Opo</a:t>
              </a:r>
              <a:r>
                <a:rPr lang="en-PH" sz="54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  <a:endParaRPr lang="en-PH" sz="54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2031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13944" y="1341278"/>
              <a:ext cx="2674561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Puwede</a:t>
              </a:r>
              <a:r>
                <a:rPr lang="en-PH" sz="54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…</a:t>
              </a:r>
              <a:endParaRPr lang="en-PH" sz="54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47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12454" y="1341278"/>
              <a:ext cx="2674561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Ano</a:t>
              </a:r>
              <a:r>
                <a:rPr lang="en-PH" sz="54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  <a:endParaRPr lang="en-PH" sz="54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3010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5"/>
          </a:xfrm>
          <a:prstGeom prst="rect">
            <a:avLst/>
          </a:prstGeom>
        </p:spPr>
      </p:pic>
      <p:sp>
        <p:nvSpPr>
          <p:cNvPr id="22" name="Arc 21"/>
          <p:cNvSpPr/>
          <p:nvPr/>
        </p:nvSpPr>
        <p:spPr>
          <a:xfrm>
            <a:off x="2153616" y="2651896"/>
            <a:ext cx="882761" cy="1068512"/>
          </a:xfrm>
          <a:prstGeom prst="arc">
            <a:avLst>
              <a:gd name="adj1" fmla="val 18167466"/>
              <a:gd name="adj2" fmla="val 3393438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5" name="TextBox 24"/>
          <p:cNvSpPr txBox="1"/>
          <p:nvPr/>
        </p:nvSpPr>
        <p:spPr>
          <a:xfrm>
            <a:off x="295125" y="462003"/>
            <a:ext cx="38552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Hindi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natin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gagawin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ulit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‘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yun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27" name="Arc 26"/>
          <p:cNvSpPr/>
          <p:nvPr/>
        </p:nvSpPr>
        <p:spPr>
          <a:xfrm>
            <a:off x="3036382" y="-150125"/>
            <a:ext cx="2492891" cy="357968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8" name="TextBox 27"/>
          <p:cNvSpPr txBox="1"/>
          <p:nvPr/>
        </p:nvSpPr>
        <p:spPr>
          <a:xfrm>
            <a:off x="243934" y="2128272"/>
            <a:ext cx="3041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Sang-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ayon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ako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880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11569" y="1187031"/>
              <a:ext cx="2116898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Hindi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nagsasalita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mga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aso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035248"/>
              <a:ext cx="1799326" cy="205121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932492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38" y="1833606"/>
            <a:ext cx="3177019" cy="48010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59" y="1258923"/>
            <a:ext cx="3496666" cy="53756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49074" y="1064786"/>
            <a:ext cx="880691" cy="2647423"/>
          </a:xfrm>
          <a:prstGeom prst="arc">
            <a:avLst>
              <a:gd name="adj1" fmla="val 18167466"/>
              <a:gd name="adj2" fmla="val 4782284"/>
            </a:avLst>
          </a:prstGeom>
          <a:ln w="57150" cap="rnd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1092401" y="541891"/>
            <a:ext cx="2719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I buried your car keys.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42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11569" y="960464"/>
              <a:ext cx="2116898" cy="126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Naalala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ko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pa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noong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bata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pa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ako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…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035248"/>
              <a:ext cx="1799326" cy="205121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1018781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9" name="Group 8"/>
          <p:cNvGrpSpPr/>
          <p:nvPr/>
        </p:nvGrpSpPr>
        <p:grpSpPr>
          <a:xfrm>
            <a:off x="216642" y="224511"/>
            <a:ext cx="6908748" cy="6410102"/>
            <a:chOff x="713947" y="721816"/>
            <a:chExt cx="4986616" cy="462670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8039"/>
            <a:stretch/>
          </p:blipFill>
          <p:spPr>
            <a:xfrm>
              <a:off x="3176729" y="1741415"/>
              <a:ext cx="2523834" cy="359989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105200" y="3099822"/>
              <a:ext cx="460092" cy="41824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66" t="29607" r="79247" b="57734"/>
            <a:stretch/>
          </p:blipFill>
          <p:spPr>
            <a:xfrm>
              <a:off x="838199" y="3128277"/>
              <a:ext cx="2118031" cy="221303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1912" y="1091916"/>
              <a:ext cx="4470771" cy="344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2500" b="1" dirty="0" err="1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System.out.println</a:t>
              </a:r>
              <a:r>
                <a:rPr lang="en-PH" sz="2500" b="1" dirty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(“</a:t>
              </a:r>
              <a:r>
                <a:rPr lang="en-PH" sz="2500" b="1" dirty="0" err="1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Kumusta</a:t>
              </a:r>
              <a:r>
                <a:rPr lang="en-PH" sz="2500" b="1" dirty="0" smtClean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!”);</a:t>
              </a:r>
              <a:endParaRPr lang="en-PH" sz="2500" b="1" dirty="0">
                <a:solidFill>
                  <a:srgbClr val="4C4C4A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15" name="Arc 14"/>
          <p:cNvSpPr/>
          <p:nvPr/>
        </p:nvSpPr>
        <p:spPr>
          <a:xfrm>
            <a:off x="2474479" y="-814861"/>
            <a:ext cx="3200870" cy="4481168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414804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1" y="224511"/>
            <a:ext cx="6841883" cy="6410102"/>
            <a:chOff x="713947" y="721816"/>
            <a:chExt cx="4938354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cxnSp>
          <p:nvCxnSpPr>
            <p:cNvPr id="6" name="Straight Connector 5"/>
            <p:cNvCxnSpPr/>
            <p:nvPr/>
          </p:nvCxnSpPr>
          <p:spPr>
            <a:xfrm flipV="1">
              <a:off x="2003058" y="3888937"/>
              <a:ext cx="0" cy="1212021"/>
            </a:xfrm>
            <a:prstGeom prst="line">
              <a:avLst/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882954" y="4468638"/>
              <a:ext cx="2217739" cy="0"/>
            </a:xfrm>
            <a:prstGeom prst="line">
              <a:avLst/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V="1">
              <a:off x="1202720" y="4048818"/>
              <a:ext cx="1567889" cy="871622"/>
            </a:xfrm>
            <a:prstGeom prst="line">
              <a:avLst/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 flipV="1">
              <a:off x="1151145" y="4059131"/>
              <a:ext cx="1619464" cy="871622"/>
            </a:xfrm>
            <a:prstGeom prst="line">
              <a:avLst/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106228" y="4243551"/>
              <a:ext cx="1813361" cy="450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453" dirty="0">
                  <a:solidFill>
                    <a:srgbClr val="4C4C4A"/>
                  </a:solidFill>
                  <a:effectLst>
                    <a:glow rad="1244600">
                      <a:schemeClr val="bg1"/>
                    </a:glow>
                  </a:effectLst>
                  <a:latin typeface="Anime Ace" panose="020B0603050302020204" pitchFamily="34" charset="0"/>
                </a:rPr>
                <a:t>POOF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 rot="20661490">
              <a:off x="1891090" y="1080302"/>
              <a:ext cx="2116898" cy="13439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11500" dirty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151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-122829"/>
            <a:ext cx="6841887" cy="6757442"/>
            <a:chOff x="713944" y="471112"/>
            <a:chExt cx="4938357" cy="487740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98792" y="1078806"/>
              <a:ext cx="2458025" cy="5997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8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Guwapo</a:t>
              </a:r>
              <a:r>
                <a:rPr lang="en-PH" sz="48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8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ako</a:t>
              </a:r>
              <a:r>
                <a:rPr lang="en-PH" sz="4800" dirty="0">
                  <a:solidFill>
                    <a:srgbClr val="4C4C4A"/>
                  </a:solidFill>
                  <a:latin typeface="AR CENA" panose="02000000000000000000" pitchFamily="2" charset="0"/>
                </a:rPr>
                <a:t>!</a:t>
              </a:r>
            </a:p>
          </p:txBody>
        </p:sp>
        <p:sp>
          <p:nvSpPr>
            <p:cNvPr id="8" name="Arc 7"/>
            <p:cNvSpPr/>
            <p:nvPr/>
          </p:nvSpPr>
          <p:spPr>
            <a:xfrm>
              <a:off x="2519213" y="471112"/>
              <a:ext cx="1799326" cy="2615353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632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39251" cy="640763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47232" r="79857" b="38152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682225"/>
              <a:ext cx="637162" cy="1562875"/>
            </a:xfrm>
            <a:prstGeom prst="arc">
              <a:avLst>
                <a:gd name="adj1" fmla="val 17037223"/>
                <a:gd name="adj2" fmla="val 4743600"/>
              </a:avLst>
            </a:prstGeom>
            <a:ln w="3810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74737" y="1180529"/>
              <a:ext cx="2674561" cy="466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Masaya, ‘di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ba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999" t="9612" r="50341" b="88096"/>
            <a:stretch/>
          </p:blipFill>
          <p:spPr>
            <a:xfrm>
              <a:off x="4056934" y="2923892"/>
              <a:ext cx="460092" cy="321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364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997" t="2868" r="60464" b="76553"/>
          <a:stretch/>
        </p:blipFill>
        <p:spPr>
          <a:xfrm rot="307344">
            <a:off x="3738934" y="1357766"/>
            <a:ext cx="3412329" cy="537361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589361" y="6634613"/>
            <a:ext cx="3268639" cy="421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285170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98792" y="1078811"/>
              <a:ext cx="2458025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Masarap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ang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ulam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ko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kanina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</a:p>
          </p:txBody>
        </p:sp>
        <p:sp>
          <p:nvSpPr>
            <p:cNvPr id="15" name="Arc 14"/>
            <p:cNvSpPr/>
            <p:nvPr/>
          </p:nvSpPr>
          <p:spPr>
            <a:xfrm>
              <a:off x="2519213" y="853439"/>
              <a:ext cx="1799326" cy="2233025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042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1077668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9" name="Group 8"/>
          <p:cNvGrpSpPr/>
          <p:nvPr/>
        </p:nvGrpSpPr>
        <p:grpSpPr>
          <a:xfrm>
            <a:off x="216642" y="224511"/>
            <a:ext cx="6908748" cy="6410102"/>
            <a:chOff x="713947" y="721816"/>
            <a:chExt cx="4986616" cy="462670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8039"/>
            <a:stretch/>
          </p:blipFill>
          <p:spPr>
            <a:xfrm>
              <a:off x="3176729" y="1741415"/>
              <a:ext cx="2523834" cy="359989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66" t="29607" r="79247" b="57734"/>
            <a:stretch/>
          </p:blipFill>
          <p:spPr>
            <a:xfrm>
              <a:off x="838199" y="3128277"/>
              <a:ext cx="2118031" cy="221303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1912" y="1091916"/>
              <a:ext cx="4470771" cy="344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2500" b="1" dirty="0" smtClean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import </a:t>
              </a:r>
              <a:r>
                <a:rPr lang="en-PH" sz="2500" b="1" dirty="0" err="1" smtClean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java.util.Scanner</a:t>
              </a:r>
              <a:r>
                <a:rPr lang="en-PH" sz="2500" b="1" dirty="0" smtClean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;</a:t>
              </a:r>
              <a:endParaRPr lang="en-PH" sz="2500" b="1" dirty="0">
                <a:solidFill>
                  <a:srgbClr val="4C4C4A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15" name="Arc 14"/>
          <p:cNvSpPr/>
          <p:nvPr/>
        </p:nvSpPr>
        <p:spPr>
          <a:xfrm>
            <a:off x="2474479" y="-814861"/>
            <a:ext cx="3200870" cy="4481168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90205" y="3525098"/>
            <a:ext cx="637438" cy="57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9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87328" y="940901"/>
              <a:ext cx="2458025" cy="126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Masarap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ang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cookies ‘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pag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may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gatas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!</a:t>
              </a: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01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21329" y="1909780"/>
            <a:ext cx="6144056" cy="4706062"/>
            <a:chOff x="713944" y="1899989"/>
            <a:chExt cx="4502267" cy="34485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039984" y="1899989"/>
              <a:ext cx="3934155" cy="879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7200" dirty="0">
                  <a:solidFill>
                    <a:srgbClr val="4C4C4A"/>
                  </a:solidFill>
                  <a:latin typeface="Anime Ace" panose="020B0603050302020204" pitchFamily="34" charset="0"/>
                </a:rPr>
                <a:t>AHHHHH!!!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 flipH="1" flipV="1">
              <a:off x="4111229" y="2793326"/>
              <a:ext cx="1104982" cy="624557"/>
            </a:xfrm>
            <a:prstGeom prst="line">
              <a:avLst/>
            </a:prstGeom>
            <a:ln w="57150" cap="rnd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67071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96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Pagkalipas</a:t>
            </a:r>
            <a:r>
              <a:rPr lang="en-PH" sz="96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ng</a:t>
            </a:r>
          </a:p>
          <a:p>
            <a:pPr algn="ctr"/>
            <a:r>
              <a:rPr lang="en-PH" sz="96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isang</a:t>
            </a:r>
            <a:r>
              <a:rPr lang="en-PH" sz="96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96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taon</a:t>
            </a:r>
            <a:r>
              <a:rPr lang="en-PH" sz="96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…</a:t>
            </a:r>
            <a:endParaRPr lang="en-PH" sz="9600" b="1" dirty="0">
              <a:solidFill>
                <a:schemeClr val="tx1"/>
              </a:soli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736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9600" dirty="0" smtClean="0">
                <a:solidFill>
                  <a:schemeClr val="tx1"/>
                </a:solidFill>
                <a:latin typeface="AR DESTINE" panose="02000000000000000000" pitchFamily="2" charset="0"/>
              </a:rPr>
              <a:t>TAON:</a:t>
            </a:r>
          </a:p>
          <a:p>
            <a:pPr algn="ctr"/>
            <a:endParaRPr lang="en-PH" sz="9600" dirty="0" smtClean="0">
              <a:solidFill>
                <a:schemeClr val="tx1"/>
              </a:solidFill>
              <a:latin typeface="AR DESTINE" panose="02000000000000000000" pitchFamily="2" charset="0"/>
            </a:endParaRPr>
          </a:p>
          <a:p>
            <a:pPr algn="ctr"/>
            <a:r>
              <a:rPr lang="en-PH" sz="9600" dirty="0" smtClean="0">
                <a:solidFill>
                  <a:schemeClr val="tx1"/>
                </a:solidFill>
                <a:latin typeface="AR DESTINE" panose="02000000000000000000" pitchFamily="2" charset="0"/>
              </a:rPr>
              <a:t>2080 A.D.</a:t>
            </a:r>
            <a:endParaRPr lang="en-PH" sz="9600" dirty="0">
              <a:solidFill>
                <a:schemeClr val="tx1"/>
              </a:solidFill>
              <a:latin typeface="AR DESTIN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16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7200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Inihahandog</a:t>
            </a:r>
            <a:r>
              <a:rPr lang="en-PH" sz="7200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7200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nina</a:t>
            </a:r>
            <a:endParaRPr lang="en-PH" sz="7200" dirty="0" smtClean="0">
              <a:solidFill>
                <a:schemeClr val="tx1"/>
              </a:solidFill>
              <a:latin typeface="Vladimir Script" panose="03050402040407070305" pitchFamily="66" charset="0"/>
            </a:endParaRPr>
          </a:p>
          <a:p>
            <a:pPr algn="ctr"/>
            <a:r>
              <a:rPr lang="en-US" sz="7200" b="1" dirty="0" smtClean="0">
                <a:ln w="28575" cmpd="sng">
                  <a:solidFill>
                    <a:srgbClr val="808080"/>
                  </a:solidFill>
                  <a:prstDash val="solid"/>
                </a:ln>
                <a:gradFill>
                  <a:gsLst>
                    <a:gs pos="0">
                      <a:srgbClr val="808080"/>
                    </a:gs>
                    <a:gs pos="100000">
                      <a:srgbClr val="E6E6E6"/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HRISTY" panose="02000000000000000000" pitchFamily="2" charset="0"/>
              </a:rPr>
              <a:t>Alex</a:t>
            </a:r>
            <a:r>
              <a:rPr lang="en-US" sz="7200" b="1" dirty="0" smtClean="0">
                <a:ln w="28575" cmpd="sng">
                  <a:solidFill>
                    <a:srgbClr val="FFC000"/>
                  </a:solidFill>
                  <a:prstDash val="solid"/>
                </a:ln>
                <a:gradFill>
                  <a:gsLst>
                    <a:gs pos="0">
                      <a:srgbClr val="FFC000"/>
                    </a:gs>
                    <a:gs pos="100000">
                      <a:srgbClr val="FFF2CC"/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HRISTY" panose="02000000000000000000" pitchFamily="2" charset="0"/>
              </a:rPr>
              <a:t> </a:t>
            </a:r>
            <a:r>
              <a:rPr lang="en-US" sz="5400" b="1" dirty="0" smtClean="0">
                <a:ln w="28575" cmpd="sng">
                  <a:solidFill>
                    <a:schemeClr val="tx1"/>
                  </a:solidFill>
                  <a:prstDash val="solid"/>
                </a:ln>
                <a:gradFill flip="none" rotWithShape="1">
                  <a:gsLst>
                    <a:gs pos="37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HRISTY" panose="02000000000000000000" pitchFamily="2" charset="0"/>
              </a:rPr>
              <a:t>at </a:t>
            </a:r>
            <a:r>
              <a:rPr lang="en-US" sz="7200" b="1" dirty="0" err="1" smtClean="0">
                <a:ln w="28575" cmpd="sng">
                  <a:solidFill>
                    <a:srgbClr val="606060"/>
                  </a:solidFill>
                  <a:prstDash val="solid"/>
                </a:ln>
                <a:gradFill flip="none" rotWithShape="1">
                  <a:gsLst>
                    <a:gs pos="8000">
                      <a:srgbClr val="787878"/>
                    </a:gs>
                    <a:gs pos="100000">
                      <a:srgbClr val="EDEDED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HRISTY" panose="02000000000000000000" pitchFamily="2" charset="0"/>
              </a:rPr>
              <a:t>pedro</a:t>
            </a:r>
            <a:endParaRPr lang="en-PH" sz="7200" dirty="0">
              <a:ln w="28575" cmpd="sng">
                <a:solidFill>
                  <a:srgbClr val="606060"/>
                </a:solidFill>
                <a:prstDash val="solid"/>
              </a:ln>
              <a:gradFill flip="none" rotWithShape="1">
                <a:gsLst>
                  <a:gs pos="8000">
                    <a:srgbClr val="787878"/>
                  </a:gs>
                  <a:gs pos="100000">
                    <a:srgbClr val="EDEDED"/>
                  </a:gs>
                </a:gsLst>
                <a:lin ang="2700000" scaled="1"/>
                <a:tileRect/>
              </a:gra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86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7200" smtClean="0">
                <a:solidFill>
                  <a:schemeClr val="tx1"/>
                </a:solidFill>
                <a:latin typeface="Vladimir Script" panose="03050402040407070305" pitchFamily="66" charset="0"/>
              </a:rPr>
              <a:t>Abangan bukas…</a:t>
            </a:r>
            <a:endParaRPr lang="en-PH" sz="7200" dirty="0">
              <a:ln w="28575" cmpd="sng">
                <a:solidFill>
                  <a:srgbClr val="606060"/>
                </a:solidFill>
                <a:prstDash val="solid"/>
              </a:ln>
              <a:gradFill flip="none" rotWithShape="1">
                <a:gsLst>
                  <a:gs pos="8000">
                    <a:srgbClr val="787878"/>
                  </a:gs>
                  <a:gs pos="100000">
                    <a:srgbClr val="EDEDED"/>
                  </a:gs>
                </a:gsLst>
                <a:lin ang="2700000" scaled="1"/>
                <a:tileRect/>
              </a:gra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83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dirty="0" smtClean="0">
                <a:solidFill>
                  <a:schemeClr val="tx1"/>
                </a:solidFill>
                <a:latin typeface="Viner Hand ITC" panose="03070502030502020203" pitchFamily="66" charset="0"/>
              </a:rPr>
              <a:t>WAKAS</a:t>
            </a:r>
            <a:endParaRPr lang="en-PH" sz="8800" dirty="0">
              <a:ln w="28575" cmpd="sng">
                <a:solidFill>
                  <a:srgbClr val="606060"/>
                </a:solidFill>
                <a:prstDash val="solid"/>
              </a:ln>
              <a:gradFill flip="none" rotWithShape="1">
                <a:gsLst>
                  <a:gs pos="8000">
                    <a:srgbClr val="787878"/>
                  </a:gs>
                  <a:gs pos="100000">
                    <a:srgbClr val="EDEDED"/>
                  </a:gs>
                </a:gsLst>
                <a:lin ang="2700000" scaled="1"/>
                <a:tileRect/>
              </a:gradFill>
              <a:latin typeface="Viner Hand ITC" panose="03070502030502020203" pitchFamily="66" charset="0"/>
            </a:endParaRPr>
          </a:p>
        </p:txBody>
      </p:sp>
      <p:pic>
        <p:nvPicPr>
          <p:cNvPr id="1028" name="Picture 4" descr="http://4.bp.blogspot.com/-NQ1BDZ-xELQ/VK4SAZklQRI/AAAAAAAAJrQ/GuLbsdI6sLc/s1600/TFtFXy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693" y="3394305"/>
            <a:ext cx="6096000" cy="1028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040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4400" b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Ang kahon na ito ay kinaltas ng gobyerno ng Republika ng Pilipinas.</a:t>
            </a:r>
            <a:endParaRPr lang="en-PH" sz="4400" b="1" dirty="0">
              <a:ln w="28575" cmpd="sng">
                <a:solidFill>
                  <a:srgbClr val="606060"/>
                </a:solidFill>
                <a:prstDash val="solid"/>
              </a:ln>
              <a:gradFill flip="none" rotWithShape="1">
                <a:gsLst>
                  <a:gs pos="8000">
                    <a:srgbClr val="787878"/>
                  </a:gs>
                  <a:gs pos="100000">
                    <a:srgbClr val="EDEDED"/>
                  </a:gs>
                </a:gsLst>
                <a:lin ang="2700000" scaled="1"/>
                <a:tileRect/>
              </a:gra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53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Pagkalipas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ng</a:t>
            </a:r>
          </a:p>
          <a:p>
            <a:pPr algn="ctr"/>
            <a:r>
              <a:rPr lang="en-PH" sz="8800" b="1" dirty="0" err="1">
                <a:solidFill>
                  <a:schemeClr val="tx1"/>
                </a:solidFill>
                <a:latin typeface="Vladimir Script" panose="03050402040407070305" pitchFamily="66" charset="0"/>
              </a:rPr>
              <a:t>l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imang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minuto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…</a:t>
            </a:r>
            <a:endParaRPr lang="en-PH" sz="8800" b="1" dirty="0">
              <a:solidFill>
                <a:schemeClr val="tx1"/>
              </a:soli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02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Pagkalipas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ng</a:t>
            </a:r>
          </a:p>
          <a:p>
            <a:pPr algn="ctr"/>
            <a:r>
              <a:rPr lang="en-PH" sz="8800" b="1" dirty="0" err="1">
                <a:solidFill>
                  <a:schemeClr val="tx1"/>
                </a:solidFill>
                <a:latin typeface="Vladimir Script" panose="03050402040407070305" pitchFamily="66" charset="0"/>
              </a:rPr>
              <a:t>i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sang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oras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…</a:t>
            </a:r>
            <a:endParaRPr lang="en-PH" sz="8800" b="1" dirty="0">
              <a:solidFill>
                <a:schemeClr val="tx1"/>
              </a:soli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69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Pagkalipas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ng</a:t>
            </a:r>
          </a:p>
          <a:p>
            <a:pPr algn="ctr"/>
            <a:r>
              <a:rPr lang="en-PH" sz="8800" b="1" dirty="0" err="1">
                <a:solidFill>
                  <a:schemeClr val="tx1"/>
                </a:solidFill>
                <a:latin typeface="Vladimir Script" panose="03050402040407070305" pitchFamily="66" charset="0"/>
              </a:rPr>
              <a:t>i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sang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buwan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…</a:t>
            </a:r>
            <a:endParaRPr lang="en-PH" sz="8800" b="1" dirty="0">
              <a:solidFill>
                <a:schemeClr val="tx1"/>
              </a:soli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2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81" t="7888" r="80227" b="71455"/>
          <a:stretch/>
        </p:blipFill>
        <p:spPr>
          <a:xfrm>
            <a:off x="399245" y="2942937"/>
            <a:ext cx="3812575" cy="36787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3456363" y="859794"/>
            <a:ext cx="882421" cy="3609175"/>
          </a:xfrm>
          <a:prstGeom prst="arc">
            <a:avLst>
              <a:gd name="adj1" fmla="val 19589049"/>
              <a:gd name="adj2" fmla="val 5351723"/>
            </a:avLst>
          </a:prstGeom>
          <a:ln w="3810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1704633" y="1462816"/>
            <a:ext cx="37040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Teka</a:t>
            </a:r>
            <a:r>
              <a:rPr lang="en-PH" sz="44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muna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4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20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066" t="27601" r="59327" b="57783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 rot="7576718">
            <a:off x="3011858" y="1701646"/>
            <a:ext cx="961529" cy="1627426"/>
          </a:xfrm>
          <a:prstGeom prst="arc">
            <a:avLst>
              <a:gd name="adj1" fmla="val 18167466"/>
              <a:gd name="adj2" fmla="val 3393438"/>
            </a:avLst>
          </a:prstGeom>
          <a:ln w="57150" cap="rnd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431140" y="1258919"/>
            <a:ext cx="33784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What do you do on your free time?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879" t="9361" r="41461" b="87654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6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958" t="53448" r="23128" b="22347"/>
          <a:stretch/>
        </p:blipFill>
        <p:spPr>
          <a:xfrm>
            <a:off x="216642" y="209997"/>
            <a:ext cx="2221758" cy="6410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711" t="53448" r="6599" b="22347"/>
          <a:stretch/>
        </p:blipFill>
        <p:spPr>
          <a:xfrm>
            <a:off x="2321003" y="769257"/>
            <a:ext cx="4361935" cy="586535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3" name="Rectangle 2"/>
          <p:cNvSpPr/>
          <p:nvPr/>
        </p:nvSpPr>
        <p:spPr>
          <a:xfrm>
            <a:off x="-391887" y="58056"/>
            <a:ext cx="652071" cy="6634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3968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342" t="55013" r="35928" b="22511"/>
          <a:stretch/>
        </p:blipFill>
        <p:spPr>
          <a:xfrm>
            <a:off x="155717" y="3119806"/>
            <a:ext cx="3489378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91055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53123" y="1082750"/>
            <a:ext cx="37054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5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Ohm’s Law!</a:t>
            </a:r>
            <a:endParaRPr lang="en-PH" sz="5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29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4" t="38756" r="70206" b="51747"/>
          <a:stretch/>
        </p:blipFill>
        <p:spPr>
          <a:xfrm>
            <a:off x="-229292" y="4847194"/>
            <a:ext cx="4199715" cy="178741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91055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71511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407" t="5331" r="25683" b="65299"/>
          <a:stretch/>
        </p:blipFill>
        <p:spPr>
          <a:xfrm>
            <a:off x="240631" y="2044370"/>
            <a:ext cx="4788570" cy="474144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3" name="TextBox 2"/>
          <p:cNvSpPr txBox="1"/>
          <p:nvPr/>
        </p:nvSpPr>
        <p:spPr>
          <a:xfrm rot="21188179">
            <a:off x="313834" y="411350"/>
            <a:ext cx="11544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9600" b="1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B</a:t>
            </a:r>
            <a:endParaRPr lang="en-PH" sz="9600" b="1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21188179">
            <a:off x="1098063" y="195482"/>
            <a:ext cx="138852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1500" dirty="0">
                <a:solidFill>
                  <a:srgbClr val="4C4C4A"/>
                </a:solidFill>
                <a:latin typeface="Anime Ace" panose="020B0603050302020204" pitchFamily="34" charset="0"/>
              </a:rPr>
              <a:t>A</a:t>
            </a:r>
            <a:endParaRPr lang="en-PH" sz="80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21188179">
            <a:off x="2125213" y="517552"/>
            <a:ext cx="144462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3800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K</a:t>
            </a:r>
            <a:endParaRPr lang="en-PH" sz="88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21188179">
            <a:off x="3066541" y="682769"/>
            <a:ext cx="148470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3800" dirty="0">
                <a:solidFill>
                  <a:srgbClr val="4C4C4A"/>
                </a:solidFill>
                <a:latin typeface="Anime Ace" panose="020B0603050302020204" pitchFamily="34" charset="0"/>
              </a:rPr>
              <a:t>E</a:t>
            </a:r>
            <a:endParaRPr lang="en-PH" sz="88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21188179">
            <a:off x="3998571" y="1380314"/>
            <a:ext cx="148470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3800" dirty="0">
                <a:solidFill>
                  <a:srgbClr val="4C4C4A"/>
                </a:solidFill>
                <a:latin typeface="Anime Ace" panose="020B0603050302020204" pitchFamily="34" charset="0"/>
              </a:rPr>
              <a:t>E</a:t>
            </a:r>
            <a:endParaRPr lang="en-PH" sz="88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21448079">
            <a:off x="4856558" y="2004562"/>
            <a:ext cx="137730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3800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T</a:t>
            </a:r>
            <a:endParaRPr lang="en-PH" sz="88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21188179">
            <a:off x="5744942" y="2401713"/>
            <a:ext cx="1008609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6600" dirty="0">
                <a:solidFill>
                  <a:srgbClr val="4C4C4A"/>
                </a:solidFill>
                <a:latin typeface="Anime Ace" panose="020B0603050302020204" pitchFamily="34" charset="0"/>
              </a:rPr>
              <a:t>!</a:t>
            </a:r>
            <a:endParaRPr lang="en-PH" sz="66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52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840" t="9774" r="50654" b="69362"/>
          <a:stretch/>
        </p:blipFill>
        <p:spPr>
          <a:xfrm>
            <a:off x="56577" y="3360437"/>
            <a:ext cx="3217961" cy="32627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53984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53123" y="1082750"/>
            <a:ext cx="37054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5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Weh</a:t>
            </a:r>
            <a:r>
              <a:rPr lang="en-PH" sz="5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5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31874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216642" y="3107569"/>
            <a:ext cx="3177019" cy="354010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965" t="4954" r="64802" b="64495"/>
          <a:stretch/>
        </p:blipFill>
        <p:spPr>
          <a:xfrm>
            <a:off x="3039557" y="1825686"/>
            <a:ext cx="3601109" cy="477772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8" name="TextBox 17"/>
          <p:cNvSpPr txBox="1"/>
          <p:nvPr/>
        </p:nvSpPr>
        <p:spPr>
          <a:xfrm rot="21188179">
            <a:off x="287607" y="599558"/>
            <a:ext cx="63706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9600" b="1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HAHAHA!</a:t>
            </a:r>
            <a:endParaRPr lang="en-PH" sz="9600" b="1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45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342" t="55013" r="35928" b="22511"/>
          <a:stretch/>
        </p:blipFill>
        <p:spPr>
          <a:xfrm>
            <a:off x="155717" y="3119806"/>
            <a:ext cx="3489378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91055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37054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sitsiritsit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alibangbang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968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342" t="55013" r="35928" b="22511"/>
          <a:stretch/>
        </p:blipFill>
        <p:spPr>
          <a:xfrm>
            <a:off x="155717" y="3119806"/>
            <a:ext cx="3489378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91055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37054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Atin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>
                <a:solidFill>
                  <a:srgbClr val="4C4C4A"/>
                </a:solidFill>
                <a:latin typeface="AR CENA" panose="02000000000000000000" pitchFamily="2" charset="0"/>
              </a:rPr>
              <a:t>cu </a:t>
            </a:r>
            <a:r>
              <a:rPr lang="en-PH" sz="4800" dirty="0" err="1">
                <a:solidFill>
                  <a:srgbClr val="4C4C4A"/>
                </a:solidFill>
                <a:latin typeface="AR CENA" panose="02000000000000000000" pitchFamily="2" charset="0"/>
              </a:rPr>
              <a:t>pung</a:t>
            </a:r>
            <a:r>
              <a:rPr lang="en-PH" sz="48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singsing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82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12454" y="1463854"/>
              <a:ext cx="2674561" cy="510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大丈夫で</a:t>
              </a:r>
              <a:r>
                <a:rPr lang="ja-JP" altLang="en-US" sz="400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すか？</a:t>
              </a:r>
              <a:endParaRPr lang="en-PH" sz="40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235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39596" y="1184577"/>
              <a:ext cx="2458025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smtClean="0">
                  <a:solidFill>
                    <a:srgbClr val="4C4C4A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GDP</a:t>
              </a:r>
              <a:r>
                <a:rPr lang="ja-JP" altLang="en-US" sz="3600" dirty="0" smtClean="0">
                  <a:solidFill>
                    <a:srgbClr val="4C4C4A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は</a:t>
              </a:r>
              <a:endParaRPr lang="en-US" altLang="ja-JP" sz="3600" dirty="0" smtClean="0">
                <a:solidFill>
                  <a:srgbClr val="4C4C4A"/>
                </a:solidFill>
                <a:latin typeface="MS PGothic" panose="020B0600070205080204" pitchFamily="34" charset="-128"/>
                <a:ea typeface="MS PGothic" panose="020B0600070205080204" pitchFamily="34" charset="-128"/>
              </a:endParaRPr>
            </a:p>
            <a:p>
              <a:pPr algn="ctr"/>
              <a:r>
                <a:rPr lang="ja-JP" altLang="en-US" sz="3600" dirty="0" smtClean="0">
                  <a:solidFill>
                    <a:srgbClr val="4C4C4A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国内総生産です。</a:t>
              </a:r>
              <a:endParaRPr lang="en-PH" sz="3600" dirty="0">
                <a:solidFill>
                  <a:srgbClr val="4C4C4A"/>
                </a:solidFill>
                <a:latin typeface="MS PGothic" panose="020B0600070205080204" pitchFamily="34" charset="-128"/>
                <a:ea typeface="MS PGothic" panose="020B0600070205080204" pitchFamily="34" charset="-128"/>
              </a:endParaRP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790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463271" y="343119"/>
            <a:ext cx="31445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There was an accident on the freeway just now.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9" name="Arc 8"/>
          <p:cNvSpPr/>
          <p:nvPr/>
        </p:nvSpPr>
        <p:spPr>
          <a:xfrm>
            <a:off x="2717767" y="224511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 cap="rnd">
            <a:solidFill>
              <a:srgbClr val="66666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2415110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7634" y="3094506"/>
            <a:ext cx="3177019" cy="354010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68" t="6095" r="70717" b="74909"/>
          <a:stretch/>
        </p:blipFill>
        <p:spPr>
          <a:xfrm>
            <a:off x="2761715" y="1606731"/>
            <a:ext cx="3882315" cy="500175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5" name="Arc 14"/>
          <p:cNvSpPr/>
          <p:nvPr/>
        </p:nvSpPr>
        <p:spPr>
          <a:xfrm>
            <a:off x="2419363" y="1319349"/>
            <a:ext cx="2361643" cy="139456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33010" r="81221" b="55777"/>
          <a:stretch/>
        </p:blipFill>
        <p:spPr>
          <a:xfrm>
            <a:off x="7634" y="3918857"/>
            <a:ext cx="2840069" cy="271575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1" name="TextBox 20"/>
          <p:cNvSpPr txBox="1"/>
          <p:nvPr/>
        </p:nvSpPr>
        <p:spPr>
          <a:xfrm>
            <a:off x="628989" y="869047"/>
            <a:ext cx="2932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May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nahanap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akong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smtClean="0">
                <a:solidFill>
                  <a:srgbClr val="4C4C4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₱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  <a:cs typeface="Arial" panose="020B0604020202020204" pitchFamily="34" charset="0"/>
              </a:rPr>
              <a:t>1,000!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66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966" t="65310" r="13119" b="15694"/>
          <a:stretch/>
        </p:blipFill>
        <p:spPr>
          <a:xfrm>
            <a:off x="312303" y="2628651"/>
            <a:ext cx="3109390" cy="400596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37054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A!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Dumudugo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ilong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70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122" t="53623" r="1440" b="33483"/>
          <a:stretch/>
        </p:blipFill>
        <p:spPr>
          <a:xfrm>
            <a:off x="256464" y="3472826"/>
            <a:ext cx="5720862" cy="34376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1663693" y="1125415"/>
            <a:ext cx="2322153" cy="2589403"/>
          </a:xfrm>
          <a:prstGeom prst="arc">
            <a:avLst>
              <a:gd name="adj1" fmla="val 150023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2515205" y="1403927"/>
            <a:ext cx="37054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Paalam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Pedro!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02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307" t="28300" r="1041" b="47025"/>
          <a:stretch/>
        </p:blipFill>
        <p:spPr>
          <a:xfrm rot="21178404">
            <a:off x="1099094" y="330935"/>
            <a:ext cx="5770590" cy="7578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767121" y="-160421"/>
            <a:ext cx="5090879" cy="384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Rectangle 10"/>
          <p:cNvSpPr/>
          <p:nvPr/>
        </p:nvSpPr>
        <p:spPr>
          <a:xfrm>
            <a:off x="6665445" y="-160421"/>
            <a:ext cx="482309" cy="7315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Rectangle 13"/>
          <p:cNvSpPr/>
          <p:nvPr/>
        </p:nvSpPr>
        <p:spPr>
          <a:xfrm>
            <a:off x="1670844" y="6634613"/>
            <a:ext cx="5090879" cy="384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5" name="Arc 14"/>
          <p:cNvSpPr/>
          <p:nvPr/>
        </p:nvSpPr>
        <p:spPr>
          <a:xfrm>
            <a:off x="2419363" y="1319349"/>
            <a:ext cx="2361643" cy="139456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6" name="TextBox 15"/>
          <p:cNvSpPr txBox="1"/>
          <p:nvPr/>
        </p:nvSpPr>
        <p:spPr>
          <a:xfrm rot="21188179">
            <a:off x="268427" y="420408"/>
            <a:ext cx="5799986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1500" b="1" dirty="0" smtClean="0">
                <a:ln w="28575">
                  <a:solidFill>
                    <a:schemeClr val="bg1"/>
                  </a:solidFill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ANO?!</a:t>
            </a:r>
            <a:endParaRPr lang="en-PH" sz="11500" b="1" dirty="0">
              <a:ln w="28575">
                <a:solidFill>
                  <a:schemeClr val="bg1"/>
                </a:solidFill>
              </a:ln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680" t="62800" r="5418" b="35515"/>
          <a:stretch/>
        </p:blipFill>
        <p:spPr>
          <a:xfrm>
            <a:off x="1221689" y="6025091"/>
            <a:ext cx="545432" cy="4491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4725" y="5849287"/>
            <a:ext cx="370549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700" dirty="0" smtClean="0">
                <a:solidFill>
                  <a:srgbClr val="4C4C4A"/>
                </a:solidFill>
                <a:latin typeface="AR CENA" panose="02000000000000000000" pitchFamily="2" charset="0"/>
              </a:rPr>
              <a:t>Gusto </a:t>
            </a:r>
            <a:r>
              <a:rPr lang="en-PH" sz="7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7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7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lang</a:t>
            </a:r>
            <a:r>
              <a:rPr lang="en-PH" sz="7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7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tsokolate</a:t>
            </a:r>
            <a:r>
              <a:rPr lang="en-PH" sz="7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7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23" name="Arc 22"/>
          <p:cNvSpPr/>
          <p:nvPr/>
        </p:nvSpPr>
        <p:spPr>
          <a:xfrm>
            <a:off x="1376619" y="5791816"/>
            <a:ext cx="381072" cy="424928"/>
          </a:xfrm>
          <a:prstGeom prst="arc">
            <a:avLst>
              <a:gd name="adj1" fmla="val 150023"/>
              <a:gd name="adj2" fmla="val 4935419"/>
            </a:avLst>
          </a:prstGeom>
          <a:ln w="1270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241327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814" t="8181" r="4271" b="72823"/>
          <a:stretch/>
        </p:blipFill>
        <p:spPr>
          <a:xfrm>
            <a:off x="312303" y="2628651"/>
            <a:ext cx="3109390" cy="400596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1258919"/>
            <a:ext cx="37054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Ba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dum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tss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09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523" t="59942" r="33712" b="17929"/>
          <a:stretch/>
        </p:blipFill>
        <p:spPr>
          <a:xfrm>
            <a:off x="493420" y="740694"/>
            <a:ext cx="4090737" cy="589979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3047034" y="0"/>
            <a:ext cx="2322153" cy="2189747"/>
          </a:xfrm>
          <a:prstGeom prst="arc">
            <a:avLst>
              <a:gd name="adj1" fmla="val 150023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2824769" y="355974"/>
            <a:ext cx="37054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400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Woohoo!</a:t>
            </a:r>
            <a:endParaRPr lang="en-PH" sz="44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571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104277" y="3808750"/>
            <a:ext cx="3139862" cy="283111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737" t="37371" r="28197" b="42923"/>
          <a:stretch/>
        </p:blipFill>
        <p:spPr>
          <a:xfrm>
            <a:off x="3538575" y="1648918"/>
            <a:ext cx="3393429" cy="497518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5" name="Arc 14"/>
          <p:cNvSpPr/>
          <p:nvPr/>
        </p:nvSpPr>
        <p:spPr>
          <a:xfrm>
            <a:off x="2419363" y="1319349"/>
            <a:ext cx="2361643" cy="139456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1" name="TextBox 20"/>
          <p:cNvSpPr txBox="1"/>
          <p:nvPr/>
        </p:nvSpPr>
        <p:spPr>
          <a:xfrm>
            <a:off x="299153" y="682815"/>
            <a:ext cx="38878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Lala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</a:p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Hindi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ako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nakikinig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46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43562" r="54513" b="42183"/>
          <a:stretch/>
        </p:blipFill>
        <p:spPr>
          <a:xfrm>
            <a:off x="104277" y="3507698"/>
            <a:ext cx="2954455" cy="31337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8" name="TextBox 17"/>
          <p:cNvSpPr txBox="1"/>
          <p:nvPr/>
        </p:nvSpPr>
        <p:spPr>
          <a:xfrm rot="21188179">
            <a:off x="287607" y="599558"/>
            <a:ext cx="63706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9600" b="1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HAHAHA!</a:t>
            </a:r>
            <a:endParaRPr lang="en-PH" sz="9600" b="1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70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962" t="60642" r="56421" b="22160"/>
          <a:stretch/>
        </p:blipFill>
        <p:spPr>
          <a:xfrm>
            <a:off x="312303" y="3007895"/>
            <a:ext cx="2767781" cy="362671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 rot="21335757">
            <a:off x="273666" y="775111"/>
            <a:ext cx="39454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8000" b="1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AAAA!</a:t>
            </a:r>
            <a:endParaRPr lang="en-PH" sz="8000" b="1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36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6508" y="345372"/>
            <a:ext cx="41986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Mas 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mahirap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‘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pag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flowcharts 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pinag-uusapan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4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826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2421444"/>
            <a:ext cx="882761" cy="1298965"/>
          </a:xfrm>
          <a:prstGeom prst="arc">
            <a:avLst>
              <a:gd name="adj1" fmla="val 18167466"/>
              <a:gd name="adj2" fmla="val 4399033"/>
            </a:avLst>
          </a:prstGeom>
          <a:ln w="57150" cap="rnd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937859" y="1304074"/>
            <a:ext cx="2913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I do not eat chocolate.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9368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216" t="24241" r="45575" b="60614"/>
          <a:stretch/>
        </p:blipFill>
        <p:spPr>
          <a:xfrm>
            <a:off x="254834" y="3661388"/>
            <a:ext cx="2983041" cy="302134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841171"/>
            <a:ext cx="37054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6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Ooo</a:t>
            </a:r>
            <a:r>
              <a:rPr lang="en-PH" sz="6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 Burn!</a:t>
            </a:r>
            <a:endParaRPr lang="en-PH" sz="6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2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17" t="7123" r="50433" b="78075"/>
          <a:stretch/>
        </p:blipFill>
        <p:spPr>
          <a:xfrm>
            <a:off x="312303" y="3612629"/>
            <a:ext cx="2842711" cy="302198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152436" y="1723793"/>
            <a:ext cx="41986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Ayeee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4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 flipV="1">
            <a:off x="4150896" y="2021305"/>
            <a:ext cx="529389" cy="221382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4866801" y="1921844"/>
            <a:ext cx="581524" cy="296779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86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12" t="46336" r="75338" b="40329"/>
          <a:stretch/>
        </p:blipFill>
        <p:spPr>
          <a:xfrm>
            <a:off x="237353" y="3522397"/>
            <a:ext cx="3249560" cy="31122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211504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1" t="27646" r="67103" b="55847"/>
          <a:stretch/>
        </p:blipFill>
        <p:spPr>
          <a:xfrm>
            <a:off x="479688" y="584271"/>
            <a:ext cx="5846516" cy="58315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798" t="27646" r="67772" b="65146"/>
          <a:stretch/>
        </p:blipFill>
        <p:spPr>
          <a:xfrm rot="20638776">
            <a:off x="5596037" y="388287"/>
            <a:ext cx="554637" cy="276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2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11569" y="1468434"/>
              <a:ext cx="2116898" cy="510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1 in = 2.54 cm</a:t>
              </a:r>
              <a:endParaRPr lang="en-PH" sz="40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035248"/>
              <a:ext cx="1799326" cy="205121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411518884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464919" y="755985"/>
            <a:ext cx="30969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Wala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akong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magawa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buhay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84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12" t="46336" r="75338" b="40329"/>
          <a:stretch/>
        </p:blipFill>
        <p:spPr>
          <a:xfrm>
            <a:off x="237353" y="3522397"/>
            <a:ext cx="3249560" cy="31122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5" name="TextBox 4"/>
          <p:cNvSpPr txBox="1"/>
          <p:nvPr/>
        </p:nvSpPr>
        <p:spPr>
          <a:xfrm>
            <a:off x="399245" y="1394360"/>
            <a:ext cx="31626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Anong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nangyari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8" name="Arc 7"/>
          <p:cNvSpPr/>
          <p:nvPr/>
        </p:nvSpPr>
        <p:spPr>
          <a:xfrm>
            <a:off x="2717767" y="658758"/>
            <a:ext cx="2492891" cy="2841875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62257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7634" y="3094506"/>
            <a:ext cx="3177019" cy="354010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68" t="6095" r="70717" b="74909"/>
          <a:stretch/>
        </p:blipFill>
        <p:spPr>
          <a:xfrm>
            <a:off x="2761715" y="1606731"/>
            <a:ext cx="3882315" cy="500175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5" name="Arc 14"/>
          <p:cNvSpPr/>
          <p:nvPr/>
        </p:nvSpPr>
        <p:spPr>
          <a:xfrm>
            <a:off x="2419363" y="1319349"/>
            <a:ext cx="2361643" cy="139456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33010" r="81221" b="55777"/>
          <a:stretch/>
        </p:blipFill>
        <p:spPr>
          <a:xfrm>
            <a:off x="7634" y="3918857"/>
            <a:ext cx="2840069" cy="271575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1" name="TextBox 20"/>
          <p:cNvSpPr txBox="1"/>
          <p:nvPr/>
        </p:nvSpPr>
        <p:spPr>
          <a:xfrm>
            <a:off x="573625" y="442185"/>
            <a:ext cx="29328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Bili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tayo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bagong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bag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gamit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nito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  <a:cs typeface="Arial" panose="020B0604020202020204" pitchFamily="34" charset="0"/>
              </a:rPr>
              <a:t>!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1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81" t="7888" r="80227" b="71455"/>
          <a:stretch/>
        </p:blipFill>
        <p:spPr>
          <a:xfrm>
            <a:off x="-90152" y="3123617"/>
            <a:ext cx="3652015" cy="352387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1" name="Arc 10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2" name="TextBox 11"/>
          <p:cNvSpPr txBox="1"/>
          <p:nvPr/>
        </p:nvSpPr>
        <p:spPr>
          <a:xfrm>
            <a:off x="464919" y="987807"/>
            <a:ext cx="3096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ulit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sasabihin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05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711" t="53448" r="6599" b="22347"/>
          <a:stretch/>
        </p:blipFill>
        <p:spPr>
          <a:xfrm>
            <a:off x="216642" y="769256"/>
            <a:ext cx="4361935" cy="58653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0471" t="53448" r="6599" b="43355"/>
          <a:stretch/>
        </p:blipFill>
        <p:spPr>
          <a:xfrm>
            <a:off x="216642" y="2654940"/>
            <a:ext cx="1007116" cy="7746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958" t="53448" r="26641" b="22347"/>
          <a:stretch/>
        </p:blipFill>
        <p:spPr>
          <a:xfrm rot="10800000">
            <a:off x="5724939" y="237389"/>
            <a:ext cx="901805" cy="641010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3" name="Rectangle 2"/>
          <p:cNvSpPr/>
          <p:nvPr/>
        </p:nvSpPr>
        <p:spPr>
          <a:xfrm>
            <a:off x="6591488" y="112254"/>
            <a:ext cx="652071" cy="6634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295" t="61293" r="16584" b="35754"/>
          <a:stretch/>
        </p:blipFill>
        <p:spPr>
          <a:xfrm>
            <a:off x="3608931" y="2713945"/>
            <a:ext cx="728870" cy="7156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341" t="59663" r="23128" b="35032"/>
          <a:stretch/>
        </p:blipFill>
        <p:spPr>
          <a:xfrm>
            <a:off x="4444584" y="1667022"/>
            <a:ext cx="1326579" cy="140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80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7" name="Arc 6"/>
          <p:cNvSpPr/>
          <p:nvPr/>
        </p:nvSpPr>
        <p:spPr>
          <a:xfrm>
            <a:off x="2153616" y="1399367"/>
            <a:ext cx="882761" cy="2321041"/>
          </a:xfrm>
          <a:prstGeom prst="arc">
            <a:avLst>
              <a:gd name="adj1" fmla="val 18167466"/>
              <a:gd name="adj2" fmla="val 5253224"/>
            </a:avLst>
          </a:prstGeom>
          <a:ln w="57150" cap="rnd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68" y="581538"/>
            <a:ext cx="37054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Is 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it hard to code on the 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computer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46399350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966" t="65310" r="13119" b="15694"/>
          <a:stretch/>
        </p:blipFill>
        <p:spPr>
          <a:xfrm>
            <a:off x="312303" y="2628651"/>
            <a:ext cx="3109390" cy="400596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988161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37054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A! ‘Di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nakayanan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ilong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katalinuhan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832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50866" y="876615"/>
              <a:ext cx="2116898" cy="1399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Lilikas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tayo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papuntang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Davao City.</a:t>
              </a:r>
              <a:endParaRPr lang="en-PH" sz="40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368498"/>
              <a:ext cx="1799326" cy="171796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146582124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39251" cy="640763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47232" r="79857" b="38152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973204"/>
              <a:ext cx="637162" cy="1271896"/>
            </a:xfrm>
            <a:prstGeom prst="arc">
              <a:avLst>
                <a:gd name="adj1" fmla="val 17037223"/>
                <a:gd name="adj2" fmla="val 4743600"/>
              </a:avLst>
            </a:prstGeom>
            <a:ln w="3810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95628" y="1065059"/>
              <a:ext cx="1922967" cy="866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Siki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,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tuhod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,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abaga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,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uyo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…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416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342" t="55013" r="35928" b="22511"/>
          <a:stretch/>
        </p:blipFill>
        <p:spPr>
          <a:xfrm>
            <a:off x="155717" y="3119806"/>
            <a:ext cx="3489378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1546065" y="2276388"/>
            <a:ext cx="3751256" cy="1886800"/>
          </a:xfrm>
          <a:prstGeom prst="arc">
            <a:avLst>
              <a:gd name="adj1" fmla="val 21396326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63258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An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tawo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dili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kahibayo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molingi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ija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taggikanan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dili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gajod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makaabot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ija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kadtuan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9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43193" y="1653609"/>
              <a:ext cx="2116898" cy="510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Ngarud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  <a:endParaRPr lang="en-PH" sz="40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368498"/>
              <a:ext cx="1799326" cy="171796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184401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966" t="65310" r="13119" b="15694"/>
          <a:stretch/>
        </p:blipFill>
        <p:spPr>
          <a:xfrm>
            <a:off x="312303" y="2628651"/>
            <a:ext cx="3109390" cy="40059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64" y="2597047"/>
            <a:ext cx="3742982" cy="3959789"/>
          </a:xfrm>
          <a:prstGeom prst="rect">
            <a:avLst/>
          </a:prstGeom>
          <a:ln w="57150">
            <a:solidFill>
              <a:srgbClr val="4C4C4A"/>
            </a:solidFill>
          </a:ln>
          <a:scene3d>
            <a:camera prst="isometricOffAxis2Right">
              <a:rot lat="240000" lon="18000000" rev="600000"/>
            </a:camera>
            <a:lightRig rig="threePt" dir="t"/>
          </a:scene3d>
          <a:sp3d>
            <a:bevelT/>
          </a:sp3d>
        </p:spPr>
      </p:pic>
      <p:sp>
        <p:nvSpPr>
          <p:cNvPr id="4" name="Rectangle 3"/>
          <p:cNvSpPr/>
          <p:nvPr/>
        </p:nvSpPr>
        <p:spPr>
          <a:xfrm>
            <a:off x="216638" y="6636517"/>
            <a:ext cx="2510942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515156" y="480414"/>
            <a:ext cx="3446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Maganda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guhit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</a:p>
        </p:txBody>
      </p:sp>
      <p:sp>
        <p:nvSpPr>
          <p:cNvPr id="7" name="Arc 6"/>
          <p:cNvSpPr/>
          <p:nvPr/>
        </p:nvSpPr>
        <p:spPr>
          <a:xfrm>
            <a:off x="2727580" y="1257019"/>
            <a:ext cx="882761" cy="2566427"/>
          </a:xfrm>
          <a:prstGeom prst="arc">
            <a:avLst>
              <a:gd name="adj1" fmla="val 16850468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5" name="Oval 4"/>
          <p:cNvSpPr/>
          <p:nvPr/>
        </p:nvSpPr>
        <p:spPr>
          <a:xfrm rot="20499966">
            <a:off x="3085949" y="4333052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Oval 11"/>
          <p:cNvSpPr/>
          <p:nvPr/>
        </p:nvSpPr>
        <p:spPr>
          <a:xfrm rot="20499966">
            <a:off x="3147940" y="4474005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Oval 12"/>
          <p:cNvSpPr/>
          <p:nvPr/>
        </p:nvSpPr>
        <p:spPr>
          <a:xfrm rot="20499966">
            <a:off x="3147936" y="4652323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Oval 13"/>
          <p:cNvSpPr/>
          <p:nvPr/>
        </p:nvSpPr>
        <p:spPr>
          <a:xfrm rot="20499966">
            <a:off x="1170501" y="4826406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5" name="Oval 14"/>
          <p:cNvSpPr/>
          <p:nvPr/>
        </p:nvSpPr>
        <p:spPr>
          <a:xfrm rot="20499966">
            <a:off x="1162336" y="4967358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Oval 15"/>
          <p:cNvSpPr/>
          <p:nvPr/>
        </p:nvSpPr>
        <p:spPr>
          <a:xfrm rot="20499966">
            <a:off x="1232488" y="5145677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7240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335533" y="753507"/>
            <a:ext cx="6522467" cy="588110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1240644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1111152" y="1661375"/>
            <a:ext cx="5515592" cy="497323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1026" name="Picture 2" descr="http://memesvault.com/wp-content/uploads/Deal-With-It-Sunglasses-0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35" y="2154898"/>
            <a:ext cx="6342228" cy="1412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89397" y="4739425"/>
            <a:ext cx="58600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6600" b="1" dirty="0" smtClean="0">
                <a:ln>
                  <a:solidFill>
                    <a:schemeClr val="bg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DEAL WITH IT</a:t>
            </a:r>
            <a:endParaRPr lang="en-PH" sz="6600" b="1" dirty="0">
              <a:ln>
                <a:solidFill>
                  <a:schemeClr val="bg1"/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84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658690" y="1770410"/>
            <a:ext cx="3540622" cy="3317179"/>
            <a:chOff x="216642" y="224511"/>
            <a:chExt cx="6841887" cy="6410102"/>
          </a:xfrm>
        </p:grpSpPr>
        <p:sp>
          <p:nvSpPr>
            <p:cNvPr id="2" name="Rectangle 1"/>
            <p:cNvSpPr/>
            <p:nvPr/>
          </p:nvSpPr>
          <p:spPr>
            <a:xfrm>
              <a:off x="216642" y="224511"/>
              <a:ext cx="6410102" cy="64101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16642" y="224511"/>
              <a:ext cx="6841887" cy="6410102"/>
              <a:chOff x="713944" y="721816"/>
              <a:chExt cx="4938357" cy="4626702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Photocopy/>
                        </a14:imgEffect>
                        <a14:imgEffect>
                          <a14:brightnessContrast contrast="-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6" t="29607" r="79247" b="55777"/>
              <a:stretch/>
            </p:blipFill>
            <p:spPr>
              <a:xfrm>
                <a:off x="713944" y="2793328"/>
                <a:ext cx="2293118" cy="2555188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Photocopy/>
                        </a14:imgEffect>
                        <a14:imgEffect>
                          <a14:brightnessContrast contrast="-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547" t="2868" r="60464" b="76553"/>
              <a:stretch/>
            </p:blipFill>
            <p:spPr>
              <a:xfrm>
                <a:off x="3128467" y="1468437"/>
                <a:ext cx="2523834" cy="3880078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713947" y="721816"/>
                <a:ext cx="4626702" cy="4626702"/>
              </a:xfrm>
              <a:prstGeom prst="rect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 sz="1128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744780" y="822325"/>
                <a:ext cx="2775152" cy="2189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Bakit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 </a:t>
                </a:r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parang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 </a:t>
                </a:r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lumiit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 </a:t>
                </a:r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ang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 </a:t>
                </a:r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espasyo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?</a:t>
                </a:r>
                <a:endParaRPr lang="en-PH" sz="3200" dirty="0">
                  <a:solidFill>
                    <a:srgbClr val="4C4C4A"/>
                  </a:solidFill>
                  <a:latin typeface="AR CENA" panose="02000000000000000000" pitchFamily="2" charset="0"/>
                </a:endParaRPr>
              </a:p>
            </p:txBody>
          </p:sp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Photocopy/>
                        </a14:imgEffect>
                        <a14:imgEffect>
                          <a14:brightnessContrast contrast="-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634" t="9405" r="33706" b="87610"/>
              <a:stretch/>
            </p:blipFill>
            <p:spPr>
              <a:xfrm>
                <a:off x="4056934" y="2826849"/>
                <a:ext cx="460092" cy="418249"/>
              </a:xfrm>
              <a:prstGeom prst="rect">
                <a:avLst/>
              </a:prstGeom>
            </p:spPr>
          </p:pic>
          <p:sp>
            <p:nvSpPr>
              <p:cNvPr id="9" name="Arc 8"/>
              <p:cNvSpPr/>
              <p:nvPr/>
            </p:nvSpPr>
            <p:spPr>
              <a:xfrm>
                <a:off x="2861405" y="2168449"/>
                <a:ext cx="1298750" cy="1240026"/>
              </a:xfrm>
              <a:prstGeom prst="arc">
                <a:avLst>
                  <a:gd name="adj1" fmla="val 5569292"/>
                  <a:gd name="adj2" fmla="val 10326459"/>
                </a:avLst>
              </a:prstGeom>
              <a:ln w="57150">
                <a:solidFill>
                  <a:srgbClr val="66666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H" sz="1128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450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68" t="19693" r="28284" b="66266"/>
          <a:stretch/>
        </p:blipFill>
        <p:spPr>
          <a:xfrm>
            <a:off x="1004551" y="2833352"/>
            <a:ext cx="3348501" cy="380126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4" name="TextBox 3"/>
          <p:cNvSpPr txBox="1"/>
          <p:nvPr/>
        </p:nvSpPr>
        <p:spPr>
          <a:xfrm>
            <a:off x="498193" y="802386"/>
            <a:ext cx="58470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pong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nangyari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‘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yo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5" name="Arc 4"/>
          <p:cNvSpPr/>
          <p:nvPr/>
        </p:nvSpPr>
        <p:spPr>
          <a:xfrm>
            <a:off x="3867182" y="1841679"/>
            <a:ext cx="882761" cy="2315998"/>
          </a:xfrm>
          <a:prstGeom prst="arc">
            <a:avLst>
              <a:gd name="adj1" fmla="val 16850468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1752614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7" name="Arc 6"/>
          <p:cNvSpPr/>
          <p:nvPr/>
        </p:nvSpPr>
        <p:spPr>
          <a:xfrm>
            <a:off x="2153616" y="1399367"/>
            <a:ext cx="882761" cy="2321041"/>
          </a:xfrm>
          <a:prstGeom prst="arc">
            <a:avLst>
              <a:gd name="adj1" fmla="val 18167466"/>
              <a:gd name="adj2" fmla="val 5253224"/>
            </a:avLst>
          </a:prstGeom>
          <a:ln w="57150" cap="rnd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1246040"/>
            <a:ext cx="3705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Do dogs talk?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57294847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239" t="10609" r="3463" b="72348"/>
          <a:stretch/>
        </p:blipFill>
        <p:spPr>
          <a:xfrm>
            <a:off x="768626" y="2915385"/>
            <a:ext cx="3429887" cy="371922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4" name="TextBox 3"/>
          <p:cNvSpPr txBox="1"/>
          <p:nvPr/>
        </p:nvSpPr>
        <p:spPr>
          <a:xfrm>
            <a:off x="498193" y="995569"/>
            <a:ext cx="58470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Magiging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masaya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araw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3493955" y="3159107"/>
            <a:ext cx="253795" cy="253795"/>
          </a:xfrm>
          <a:prstGeom prst="ellipse">
            <a:avLst/>
          </a:prstGeom>
          <a:noFill/>
          <a:ln w="57150">
            <a:solidFill>
              <a:srgbClr val="565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Oval 6"/>
          <p:cNvSpPr/>
          <p:nvPr/>
        </p:nvSpPr>
        <p:spPr>
          <a:xfrm>
            <a:off x="3979572" y="2722203"/>
            <a:ext cx="360608" cy="360608"/>
          </a:xfrm>
          <a:prstGeom prst="ellipse">
            <a:avLst/>
          </a:prstGeom>
          <a:noFill/>
          <a:ln w="57150">
            <a:solidFill>
              <a:srgbClr val="565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Oval 7"/>
          <p:cNvSpPr/>
          <p:nvPr/>
        </p:nvSpPr>
        <p:spPr>
          <a:xfrm>
            <a:off x="4288664" y="2096831"/>
            <a:ext cx="360608" cy="360608"/>
          </a:xfrm>
          <a:prstGeom prst="ellipse">
            <a:avLst/>
          </a:prstGeom>
          <a:noFill/>
          <a:ln w="57150">
            <a:solidFill>
              <a:srgbClr val="565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Oval 8"/>
          <p:cNvSpPr/>
          <p:nvPr/>
        </p:nvSpPr>
        <p:spPr>
          <a:xfrm>
            <a:off x="562564" y="774993"/>
            <a:ext cx="5756878" cy="1169716"/>
          </a:xfrm>
          <a:prstGeom prst="ellipse">
            <a:avLst/>
          </a:prstGeom>
          <a:noFill/>
          <a:ln w="57150">
            <a:solidFill>
              <a:srgbClr val="565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4106216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962" t="60642" r="56421" b="22160"/>
          <a:stretch/>
        </p:blipFill>
        <p:spPr>
          <a:xfrm>
            <a:off x="312303" y="3007895"/>
            <a:ext cx="2767781" cy="362671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680590" y="828149"/>
            <a:ext cx="2946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May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saysay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buhay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?!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57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74738" y="990816"/>
              <a:ext cx="2674561" cy="955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Puwede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ba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ako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mangutang</a:t>
              </a:r>
              <a:r>
                <a:rPr lang="en-PH" sz="4000" dirty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004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595706" y="714387"/>
            <a:ext cx="29328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‘Yan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dahilan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bakit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hindi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tayo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bati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9" name="Arc 8"/>
          <p:cNvSpPr/>
          <p:nvPr/>
        </p:nvSpPr>
        <p:spPr>
          <a:xfrm>
            <a:off x="2717767" y="224511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4150896" y="2021305"/>
            <a:ext cx="529389" cy="221382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866801" y="1921844"/>
            <a:ext cx="581524" cy="296779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00874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74738" y="768668"/>
              <a:ext cx="2674561" cy="1399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‘Yung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kinain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natin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kanina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ay </a:t>
              </a:r>
              <a:r>
                <a:rPr lang="en-PH" sz="4000" i="1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artificially flavored</a:t>
              </a:r>
              <a:r>
                <a:rPr lang="en-PH" sz="4000" dirty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274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104277" y="3808750"/>
            <a:ext cx="3139862" cy="28311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628989" y="1216243"/>
            <a:ext cx="2932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Teka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 Sino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9" name="Arc 8"/>
          <p:cNvSpPr/>
          <p:nvPr/>
        </p:nvSpPr>
        <p:spPr>
          <a:xfrm>
            <a:off x="2717767" y="224511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17059768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464919" y="1063762"/>
            <a:ext cx="3096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Ba’t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naman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ginawa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‘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yun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24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1005831" y="1796247"/>
            <a:ext cx="30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Ha?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06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35686" y="224511"/>
            <a:ext cx="4905575" cy="4423205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 rot="18984371">
            <a:off x="1668846" y="3965528"/>
            <a:ext cx="224790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1" t="27646" r="67103" b="55847"/>
          <a:stretch/>
        </p:blipFill>
        <p:spPr>
          <a:xfrm>
            <a:off x="3621480" y="3470847"/>
            <a:ext cx="3368756" cy="3360113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6626745" y="3004457"/>
            <a:ext cx="890490" cy="4545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8" name="Rectangle 37"/>
          <p:cNvSpPr/>
          <p:nvPr/>
        </p:nvSpPr>
        <p:spPr>
          <a:xfrm>
            <a:off x="3115545" y="6633489"/>
            <a:ext cx="4047984" cy="1223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2" name="Right Triangle 21"/>
          <p:cNvSpPr/>
          <p:nvPr/>
        </p:nvSpPr>
        <p:spPr>
          <a:xfrm rot="5400000">
            <a:off x="216637" y="224511"/>
            <a:ext cx="6131911" cy="6131911"/>
          </a:xfrm>
          <a:prstGeom prst="rtTriangl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3" name="Right Triangle 22"/>
          <p:cNvSpPr/>
          <p:nvPr/>
        </p:nvSpPr>
        <p:spPr>
          <a:xfrm rot="16200000">
            <a:off x="494835" y="502702"/>
            <a:ext cx="6131911" cy="6131911"/>
          </a:xfrm>
          <a:prstGeom prst="rtTriangl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5" name="Oval 24"/>
          <p:cNvSpPr/>
          <p:nvPr/>
        </p:nvSpPr>
        <p:spPr>
          <a:xfrm>
            <a:off x="2488474" y="2488474"/>
            <a:ext cx="1881051" cy="1881051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dirty="0" smtClean="0">
                <a:solidFill>
                  <a:srgbClr val="4C4C4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anose="02000000000000000000" pitchFamily="2" charset="0"/>
              </a:rPr>
              <a:t>VS</a:t>
            </a:r>
            <a:endParaRPr lang="en-PH" sz="8800" dirty="0">
              <a:solidFill>
                <a:srgbClr val="4C4C4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80203" y="4141028"/>
            <a:ext cx="1933542" cy="1323439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PH" sz="4000" b="1" dirty="0" smtClean="0">
                <a:ln w="38100">
                  <a:noFill/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ALEX</a:t>
            </a:r>
          </a:p>
          <a:p>
            <a:pPr algn="ctr"/>
            <a:r>
              <a:rPr lang="en-PH" sz="4000" b="1" dirty="0" smtClean="0">
                <a:ln w="38100">
                  <a:noFill/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PAWS</a:t>
            </a:r>
            <a:endParaRPr lang="en-PH" sz="4000" b="1" dirty="0">
              <a:ln w="38100">
                <a:noFill/>
              </a:ln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474886" y="1511039"/>
            <a:ext cx="2266967" cy="1323439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PH" sz="4000" b="1" dirty="0" smtClean="0">
                <a:ln w="38100">
                  <a:noFill/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PEDRO</a:t>
            </a:r>
          </a:p>
          <a:p>
            <a:pPr algn="ctr"/>
            <a:r>
              <a:rPr lang="en-PH" sz="4000" b="1" dirty="0" smtClean="0">
                <a:ln w="38100">
                  <a:noFill/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PEREZ</a:t>
            </a:r>
            <a:endParaRPr lang="en-PH" sz="4000" b="1" dirty="0">
              <a:ln w="38100">
                <a:noFill/>
              </a:ln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5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966642" y="1087023"/>
            <a:ext cx="3096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Kailangan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kaibigan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 cap="rnd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429657" y="1022272"/>
            <a:ext cx="3705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Right?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01785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47232" r="79857" b="38152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Arc 7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9" name="TextBox 8"/>
          <p:cNvSpPr txBox="1"/>
          <p:nvPr/>
        </p:nvSpPr>
        <p:spPr>
          <a:xfrm>
            <a:off x="300867" y="860029"/>
            <a:ext cx="4140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Pero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hindi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‘yon…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28129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628989" y="1119336"/>
            <a:ext cx="2932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Seryoso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9" name="Arc 8"/>
          <p:cNvSpPr/>
          <p:nvPr/>
        </p:nvSpPr>
        <p:spPr>
          <a:xfrm>
            <a:off x="2717767" y="224511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4150896" y="2021305"/>
            <a:ext cx="529389" cy="221382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866801" y="1921844"/>
            <a:ext cx="581524" cy="296779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73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329" t="55013" r="35928" b="22511"/>
          <a:stretch/>
        </p:blipFill>
        <p:spPr>
          <a:xfrm>
            <a:off x="218940" y="3119808"/>
            <a:ext cx="3270437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1049586" y="2680003"/>
            <a:ext cx="2330306" cy="1172093"/>
          </a:xfrm>
          <a:prstGeom prst="arc">
            <a:avLst>
              <a:gd name="adj1" fmla="val 587210"/>
              <a:gd name="adj2" fmla="val 2524748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258756" y="237056"/>
            <a:ext cx="63258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nasasakdal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ay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dapat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magtamasa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karapatang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magmatwid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pamamagitan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sarili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at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abogado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mapaliwanagan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uri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at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dahilan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sakdal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laban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kanya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magkaroon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mabilis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walang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kinikilingan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at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hayagan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paglitis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makaharap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mga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testigo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</a:t>
            </a:r>
            <a:endParaRPr lang="en-PH" sz="3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79010" y="2977284"/>
            <a:ext cx="316293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dirty="0" err="1">
                <a:solidFill>
                  <a:srgbClr val="4C4C4A"/>
                </a:solidFill>
                <a:latin typeface="AR CENA" panose="02000000000000000000" pitchFamily="2" charset="0"/>
              </a:rPr>
              <a:t>m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agkaroon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sapilitang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kaparaanan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upang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matiyak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pagharap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mga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testigo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paglitaw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ebidensyang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para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kanyang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kapakanan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3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72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060" b="44173" l="2077" r="18404">
                        <a14:foregroundMark x1="10179" y1="41676" x2="10138" y2="43858"/>
                        <a14:backgroundMark x1="8591" y1="38576" x2="8428" y2="38261"/>
                        <a14:backgroundMark x1="11238" y1="38490" x2="11604" y2="38433"/>
                      </a14:backgroundRemoval>
                    </a14:imgEffect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38417" r="81560" b="55777"/>
          <a:stretch/>
        </p:blipFill>
        <p:spPr>
          <a:xfrm>
            <a:off x="4424214" y="5524051"/>
            <a:ext cx="2257617" cy="11411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879" b="39007" l="3298" r="18445">
                        <a14:foregroundMark x1="10790" y1="30798" x2="11360" y2="30654"/>
                        <a14:foregroundMark x1="7370" y1="31573" x2="8143" y2="31056"/>
                        <a14:backgroundMark x1="12011" y1="38605" x2="9853" y2="38978"/>
                        <a14:backgroundMark x1="7410" y1="38662" x2="9487" y2="38949"/>
                      </a14:backgroundRemoval>
                    </a14:imgEffect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81560" b="60766"/>
          <a:stretch/>
        </p:blipFill>
        <p:spPr>
          <a:xfrm rot="21001058" flipH="1">
            <a:off x="4248554" y="3841704"/>
            <a:ext cx="2257617" cy="18922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479583" y="561115"/>
            <a:ext cx="588422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Ikaw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ay may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karapatang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manahimik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o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magsawalang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kibo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Anuman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iyong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sasabihin</a:t>
            </a:r>
            <a:r>
              <a:rPr lang="en-PH" sz="34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ay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maaaring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gamitin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pabor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o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laban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iyo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3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9" name="Arc 8"/>
          <p:cNvSpPr/>
          <p:nvPr/>
        </p:nvSpPr>
        <p:spPr>
          <a:xfrm flipH="1">
            <a:off x="-617457" y="681712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53555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47232" r="79857" b="38152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Arc 7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9" name="TextBox 8"/>
          <p:cNvSpPr txBox="1"/>
          <p:nvPr/>
        </p:nvSpPr>
        <p:spPr>
          <a:xfrm>
            <a:off x="216642" y="437747"/>
            <a:ext cx="414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paborito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mong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kasabihan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831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39596" y="1184577"/>
              <a:ext cx="2458025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Ang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batang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guwapo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,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kamukha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ko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!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  <a:ea typeface="MS PGothic" panose="020B0600070205080204" pitchFamily="34" charset="-128"/>
              </a:endParaRP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5350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47232" r="79857" b="38152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Arc 7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9" name="TextBox 8"/>
          <p:cNvSpPr txBox="1"/>
          <p:nvPr/>
        </p:nvSpPr>
        <p:spPr>
          <a:xfrm>
            <a:off x="216642" y="437747"/>
            <a:ext cx="414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Masarap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talaga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maging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aso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216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39596" y="1184577"/>
              <a:ext cx="2458025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Masarap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maging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estudyante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.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  <a:ea typeface="MS PGothic" panose="020B0600070205080204" pitchFamily="34" charset="-128"/>
              </a:endParaRP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490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20740" y="1524317"/>
              <a:ext cx="2458025" cy="466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Hehe… Joke lang.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  <a:ea typeface="MS PGothic" panose="020B0600070205080204" pitchFamily="34" charset="-128"/>
              </a:endParaRP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154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5400000">
            <a:off x="325830" y="760649"/>
            <a:ext cx="2612284" cy="7229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8213695">
            <a:off x="3007154" y="455849"/>
            <a:ext cx="2612284" cy="7229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1279" y="-641212"/>
            <a:ext cx="7001995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41" y="3039413"/>
            <a:ext cx="6391465" cy="359519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4" name="Rectangle 3"/>
          <p:cNvSpPr/>
          <p:nvPr/>
        </p:nvSpPr>
        <p:spPr>
          <a:xfrm>
            <a:off x="216641" y="224510"/>
            <a:ext cx="6391465" cy="38622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18963900">
            <a:off x="3297630" y="2437049"/>
            <a:ext cx="2612284" cy="7229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8213695">
            <a:off x="196141" y="3132417"/>
            <a:ext cx="2612284" cy="722962"/>
          </a:xfrm>
          <a:prstGeom prst="rect">
            <a:avLst/>
          </a:prstGeom>
        </p:spPr>
      </p:pic>
      <p:sp>
        <p:nvSpPr>
          <p:cNvPr id="39" name="Freeform 38"/>
          <p:cNvSpPr/>
          <p:nvPr/>
        </p:nvSpPr>
        <p:spPr>
          <a:xfrm>
            <a:off x="-1046602" y="506776"/>
            <a:ext cx="5938091" cy="2456761"/>
          </a:xfrm>
          <a:custGeom>
            <a:avLst/>
            <a:gdLst>
              <a:gd name="connsiteX0" fmla="*/ 5938091 w 5938091"/>
              <a:gd name="connsiteY0" fmla="*/ 2456761 h 2456761"/>
              <a:gd name="connsiteX1" fmla="*/ 4748269 w 5938091"/>
              <a:gd name="connsiteY1" fmla="*/ 1421176 h 2456761"/>
              <a:gd name="connsiteX2" fmla="*/ 2765233 w 5938091"/>
              <a:gd name="connsiteY2" fmla="*/ 2181340 h 2456761"/>
              <a:gd name="connsiteX3" fmla="*/ 1707614 w 5938091"/>
              <a:gd name="connsiteY3" fmla="*/ 705079 h 2456761"/>
              <a:gd name="connsiteX4" fmla="*/ 0 w 5938091"/>
              <a:gd name="connsiteY4" fmla="*/ 0 h 245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38091" h="2456761">
                <a:moveTo>
                  <a:pt x="5938091" y="2456761"/>
                </a:moveTo>
                <a:cubicBezTo>
                  <a:pt x="5607585" y="1961920"/>
                  <a:pt x="5277079" y="1467079"/>
                  <a:pt x="4748269" y="1421176"/>
                </a:cubicBezTo>
                <a:cubicBezTo>
                  <a:pt x="4219459" y="1375273"/>
                  <a:pt x="3272009" y="2300689"/>
                  <a:pt x="2765233" y="2181340"/>
                </a:cubicBezTo>
                <a:cubicBezTo>
                  <a:pt x="2258457" y="2061990"/>
                  <a:pt x="2168486" y="1068636"/>
                  <a:pt x="1707614" y="705079"/>
                </a:cubicBezTo>
                <a:cubicBezTo>
                  <a:pt x="1246742" y="341522"/>
                  <a:pt x="623371" y="170761"/>
                  <a:pt x="0" y="0"/>
                </a:cubicBezTo>
              </a:path>
            </a:pathLst>
          </a:cu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11517612">
            <a:off x="3316181" y="771437"/>
            <a:ext cx="2612284" cy="722962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3" r="59129" b="79891"/>
          <a:stretch/>
        </p:blipFill>
        <p:spPr>
          <a:xfrm rot="8964219">
            <a:off x="1384527" y="1589558"/>
            <a:ext cx="842885" cy="722962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 rot="900000">
            <a:off x="4422729" y="2094554"/>
            <a:ext cx="1369998" cy="2380026"/>
            <a:chOff x="2634222" y="2861416"/>
            <a:chExt cx="1369998" cy="2380026"/>
          </a:xfrm>
        </p:grpSpPr>
        <p:sp>
          <p:nvSpPr>
            <p:cNvPr id="25" name="Rectangle 24"/>
            <p:cNvSpPr/>
            <p:nvPr/>
          </p:nvSpPr>
          <p:spPr>
            <a:xfrm>
              <a:off x="2700009" y="3788571"/>
              <a:ext cx="527666" cy="74702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56" t="4959" r="55854" b="4793"/>
            <a:stretch/>
          </p:blipFill>
          <p:spPr>
            <a:xfrm>
              <a:off x="2634222" y="2992060"/>
              <a:ext cx="1343424" cy="2037530"/>
            </a:xfrm>
            <a:prstGeom prst="rect">
              <a:avLst/>
            </a:prstGeom>
          </p:spPr>
        </p:pic>
        <p:sp>
          <p:nvSpPr>
            <p:cNvPr id="27" name="Isosceles Triangle 26"/>
            <p:cNvSpPr/>
            <p:nvPr/>
          </p:nvSpPr>
          <p:spPr>
            <a:xfrm rot="19068941">
              <a:off x="2665474" y="3854783"/>
              <a:ext cx="216470" cy="444137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8" name="Oval 27"/>
            <p:cNvSpPr/>
            <p:nvPr/>
          </p:nvSpPr>
          <p:spPr>
            <a:xfrm>
              <a:off x="2713311" y="2861416"/>
              <a:ext cx="1290909" cy="958443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9" name="Rectangle 28"/>
            <p:cNvSpPr/>
            <p:nvPr/>
          </p:nvSpPr>
          <p:spPr>
            <a:xfrm rot="168479">
              <a:off x="3036210" y="4528478"/>
              <a:ext cx="213259" cy="433998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0" name="Rectangle 29"/>
            <p:cNvSpPr/>
            <p:nvPr/>
          </p:nvSpPr>
          <p:spPr>
            <a:xfrm rot="20934216">
              <a:off x="3250912" y="4498621"/>
              <a:ext cx="191804" cy="433998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1" name="Chord 30"/>
            <p:cNvSpPr/>
            <p:nvPr/>
          </p:nvSpPr>
          <p:spPr>
            <a:xfrm>
              <a:off x="2728656" y="4686498"/>
              <a:ext cx="512510" cy="554944"/>
            </a:xfrm>
            <a:prstGeom prst="chord">
              <a:avLst>
                <a:gd name="adj1" fmla="val 10446084"/>
                <a:gd name="adj2" fmla="val 19036"/>
              </a:avLst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2" name="Chord 31"/>
            <p:cNvSpPr/>
            <p:nvPr/>
          </p:nvSpPr>
          <p:spPr>
            <a:xfrm>
              <a:off x="3293270" y="4647659"/>
              <a:ext cx="512510" cy="554944"/>
            </a:xfrm>
            <a:prstGeom prst="chord">
              <a:avLst>
                <a:gd name="adj1" fmla="val 10446084"/>
                <a:gd name="adj2" fmla="val 19036"/>
              </a:avLst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3" name="Block Arc 32"/>
            <p:cNvSpPr/>
            <p:nvPr/>
          </p:nvSpPr>
          <p:spPr>
            <a:xfrm rot="10800000">
              <a:off x="2854161" y="3781454"/>
              <a:ext cx="747024" cy="747024"/>
            </a:xfrm>
            <a:prstGeom prst="blockArc">
              <a:avLst>
                <a:gd name="adj1" fmla="val 5657817"/>
                <a:gd name="adj2" fmla="val 15643101"/>
                <a:gd name="adj3" fmla="val 24136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>
                <a:solidFill>
                  <a:schemeClr val="tx1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003033" y="3773106"/>
              <a:ext cx="409875" cy="77795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5" name="Block Arc 34"/>
            <p:cNvSpPr/>
            <p:nvPr/>
          </p:nvSpPr>
          <p:spPr>
            <a:xfrm>
              <a:off x="2810573" y="3806317"/>
              <a:ext cx="747024" cy="747024"/>
            </a:xfrm>
            <a:prstGeom prst="blockArc">
              <a:avLst>
                <a:gd name="adj1" fmla="val 6788695"/>
                <a:gd name="adj2" fmla="val 14628958"/>
                <a:gd name="adj3" fmla="val 25270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3284803" y="3852318"/>
              <a:ext cx="0" cy="622617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122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709</TotalTime>
  <Words>579</Words>
  <Application>Microsoft Office PowerPoint</Application>
  <PresentationFormat>Custom</PresentationFormat>
  <Paragraphs>121</Paragraphs>
  <Slides>100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100</vt:i4>
      </vt:variant>
    </vt:vector>
  </HeadingPairs>
  <TitlesOfParts>
    <vt:vector size="114" baseType="lpstr">
      <vt:lpstr>MS PGothic</vt:lpstr>
      <vt:lpstr>MS PGothic</vt:lpstr>
      <vt:lpstr>Anime Ace</vt:lpstr>
      <vt:lpstr>AR CENA</vt:lpstr>
      <vt:lpstr>AR CHRISTY</vt:lpstr>
      <vt:lpstr>AR DESTINE</vt:lpstr>
      <vt:lpstr>Arial</vt:lpstr>
      <vt:lpstr>Calibri</vt:lpstr>
      <vt:lpstr>Calibri Light</vt:lpstr>
      <vt:lpstr>ClearviewHwy-5-B</vt:lpstr>
      <vt:lpstr>Courier New</vt:lpstr>
      <vt:lpstr>Viner Hand ITC</vt:lpstr>
      <vt:lpstr>Vladimir 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RONALD ESPERANZA</dc:creator>
  <cp:lastModifiedBy>RONALD ESPERANZA</cp:lastModifiedBy>
  <cp:revision>50</cp:revision>
  <dcterms:created xsi:type="dcterms:W3CDTF">2016-06-06T13:59:10Z</dcterms:created>
  <dcterms:modified xsi:type="dcterms:W3CDTF">2017-01-06T03:35:39Z</dcterms:modified>
</cp:coreProperties>
</file>

<file path=docProps/thumbnail.jpeg>
</file>